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4" r:id="rId26"/>
    <p:sldId id="285" r:id="rId27"/>
    <p:sldId id="287" r:id="rId28"/>
    <p:sldId id="286" r:id="rId29"/>
    <p:sldId id="288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7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10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5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0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5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4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8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15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5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2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18A2-3FD6-41D5-AD72-88405634A17D}" type="datetimeFigureOut">
              <a:rPr lang="ru-RU" smtClean="0"/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9548-84F4-468D-80DD-D53604F7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" y="79308"/>
            <a:ext cx="8960995" cy="482453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797152"/>
            <a:ext cx="7848872" cy="148972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Всероссийского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экологического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детского</a:t>
            </a:r>
            <a:r>
              <a:rPr lang="ru-RU" sz="2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фестиваля на территории</a:t>
            </a:r>
            <a:r>
              <a:rPr lang="ru-RU" sz="2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Курской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области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92152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84587539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03836762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92480" cy="6669360"/>
          </a:xfrm>
        </p:spPr>
      </p:pic>
    </p:spTree>
    <p:extLst>
      <p:ext uri="{BB962C8B-B14F-4D97-AF65-F5344CB8AC3E}">
        <p14:creationId xmlns:p14="http://schemas.microsoft.com/office/powerpoint/2010/main" val="2381399900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8736971" cy="6552728"/>
          </a:xfrm>
        </p:spPr>
      </p:pic>
    </p:spTree>
    <p:extLst>
      <p:ext uri="{BB962C8B-B14F-4D97-AF65-F5344CB8AC3E}">
        <p14:creationId xmlns:p14="http://schemas.microsoft.com/office/powerpoint/2010/main" val="2063361875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2353618667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252095467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755505102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3" y="116632"/>
            <a:ext cx="8832981" cy="6624736"/>
          </a:xfrm>
        </p:spPr>
      </p:pic>
    </p:spTree>
    <p:extLst>
      <p:ext uri="{BB962C8B-B14F-4D97-AF65-F5344CB8AC3E}">
        <p14:creationId xmlns:p14="http://schemas.microsoft.com/office/powerpoint/2010/main" val="2564933385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562572134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4047382228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" b="1222"/>
          <a:stretch>
            <a:fillRect/>
          </a:stretch>
        </p:blipFill>
        <p:spPr>
          <a:xfrm>
            <a:off x="107950" y="188913"/>
            <a:ext cx="8856663" cy="6480175"/>
          </a:xfrm>
        </p:spPr>
      </p:pic>
    </p:spTree>
    <p:extLst>
      <p:ext uri="{BB962C8B-B14F-4D97-AF65-F5344CB8AC3E}">
        <p14:creationId xmlns:p14="http://schemas.microsoft.com/office/powerpoint/2010/main" val="166532878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7856334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437982243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255930960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52396816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123316825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576441095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337886476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195875156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632459718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75794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896005942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322179235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628020480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311799921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5700"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33784920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408805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flythrough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4291361697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3" y="116632"/>
            <a:ext cx="8832981" cy="6624736"/>
          </a:xfrm>
        </p:spPr>
      </p:pic>
    </p:spTree>
    <p:extLst>
      <p:ext uri="{BB962C8B-B14F-4D97-AF65-F5344CB8AC3E}">
        <p14:creationId xmlns:p14="http://schemas.microsoft.com/office/powerpoint/2010/main" val="1785372758"/>
      </p:ext>
    </p:extLst>
  </p:cSld>
  <p:clrMapOvr>
    <a:masterClrMapping/>
  </p:clrMapOvr>
  <p:transition spd="slow" advTm="5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23289615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103883037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408526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85690159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</Words>
  <Application>Microsoft Office PowerPoint</Application>
  <PresentationFormat>Экран (4:3)</PresentationFormat>
  <Paragraphs>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2015-06-08T14:29:45Z</dcterms:created>
  <dcterms:modified xsi:type="dcterms:W3CDTF">2015-06-08T15:02:31Z</dcterms:modified>
</cp:coreProperties>
</file>